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9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21" autoAdjust="0"/>
    <p:restoredTop sz="94660"/>
  </p:normalViewPr>
  <p:slideViewPr>
    <p:cSldViewPr snapToGrid="0">
      <p:cViewPr varScale="1">
        <p:scale>
          <a:sx n="70" d="100"/>
          <a:sy n="70" d="100"/>
        </p:scale>
        <p:origin x="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B898A4-BCEB-4F7D-8C50-DCE3E3343724}" type="datetimeFigureOut">
              <a:rPr lang="de-DE" smtClean="0"/>
              <a:t>07.04.2021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939A76-CF38-4A48-A68D-91A3192CC84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1528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92921-4F28-4E0F-A803-A4AFB3435DB4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5872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FDA1E-EE4C-429C-8499-5274B625FF26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401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DA99B-1980-4BDC-8A2F-EAD87DCCD96D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030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46A9D-C725-4072-89C5-7F50CB24DE12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486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5226C-12CB-40BC-BEA7-F9BC761709CB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190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D50FA-A867-4FF2-82FD-179B86CC63E8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676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C09CF-6D9B-4ECE-AB65-C4593E7AADE7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04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9AD8A-193C-4F12-BE1F-907D3C7848B8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09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F7337-4D19-44E9-92E3-12690D78B74C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127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5A3E192-CA7F-4678-AA71-7505DAD5B733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192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A8CA157-862B-4202-9967-38E8FF1F24DD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68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62729BC-EDB2-4C77-A18E-FC4A29D9129D}" type="datetime1">
              <a:rPr lang="en-US" smtClean="0"/>
              <a:t>4/7/2021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The „wallet“ project - Marc Eberhard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80616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D6A7D19-A0D3-44F8-853A-0F2B7A132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de-DE" dirty="0"/>
              <a:t>The Wallet Project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4126D18-D7A7-4667-81EF-79E85E37BA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455621"/>
            <a:ext cx="6269347" cy="1238616"/>
          </a:xfrm>
        </p:spPr>
        <p:txBody>
          <a:bodyPr>
            <a:normAutofit/>
          </a:bodyPr>
          <a:lstStyle/>
          <a:p>
            <a:r>
              <a:rPr lang="en-US" sz="2200" b="0" i="0" dirty="0">
                <a:effectLst/>
                <a:latin typeface="Roboto" panose="02000000000000000000" pitchFamily="2" charset="0"/>
              </a:rPr>
              <a:t>Leonie Schwall</a:t>
            </a:r>
          </a:p>
          <a:p>
            <a:endParaRPr lang="de-DE" sz="2200" dirty="0"/>
          </a:p>
        </p:txBody>
      </p:sp>
      <p:pic>
        <p:nvPicPr>
          <p:cNvPr id="7" name="Picture 4" descr="Rolls of blueprints">
            <a:extLst>
              <a:ext uri="{FF2B5EF4-FFF2-40B4-BE49-F238E27FC236}">
                <a16:creationId xmlns:a16="http://schemas.microsoft.com/office/drawing/2014/main" id="{EB09CA2C-0571-4E55-89AC-222B6EC8A0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884" r="-1" b="-1"/>
          <a:stretch/>
        </p:blipFill>
        <p:spPr>
          <a:xfrm>
            <a:off x="-1" y="10"/>
            <a:ext cx="4635315" cy="6857989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071" y="4343400"/>
            <a:ext cx="5636107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820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08298-DFE5-424F-A580-12CFD9B61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Empathize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3C3F6D-BB63-4488-94AF-A4717F6F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024109"/>
            <a:ext cx="8595360" cy="4351337"/>
          </a:xfrm>
        </p:spPr>
        <p:txBody>
          <a:bodyPr>
            <a:normAutofit/>
          </a:bodyPr>
          <a:lstStyle/>
          <a:p>
            <a:r>
              <a:rPr lang="de-DE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Wie gefällt dir dein Geldbeutel? Was ist gut und was schlecht?</a:t>
            </a:r>
          </a:p>
          <a:p>
            <a:pPr marL="0" indent="0">
              <a:buNone/>
            </a:pPr>
            <a:r>
              <a:rPr lang="de-DE" sz="1400" dirty="0"/>
              <a:t>Mir gefällt das mein Geldbeutel klein und schlicht ist und in alle Taschen passt. Mich stört am meisten die wenigen Kartenfächer und die dadurch entstehende Unordnung.</a:t>
            </a:r>
          </a:p>
          <a:p>
            <a:r>
              <a:rPr lang="de-DE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Für welche Inhalte brauchst du am meisten Platz?</a:t>
            </a:r>
          </a:p>
          <a:p>
            <a:pPr marL="0" indent="0">
              <a:buNone/>
            </a:pPr>
            <a:r>
              <a:rPr lang="de-DE" sz="1400" dirty="0"/>
              <a:t>Eindeutig für Karten, da hat man ja eine ganze Menge Bankkarten, Ausweise und Bonuskarten. Bargeld habe ich wenig daher fällt auch wenig Münzgeld an.</a:t>
            </a:r>
          </a:p>
          <a:p>
            <a:pPr>
              <a:lnSpc>
                <a:spcPct val="105000"/>
              </a:lnSpc>
            </a:pPr>
            <a:r>
              <a:rPr lang="de-DE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Kannst du mir zeigen wie du im Alltag deinen Geldbeutel benutzt?</a:t>
            </a:r>
          </a:p>
          <a:p>
            <a:pPr marL="0" indent="0">
              <a:buNone/>
            </a:pPr>
            <a:r>
              <a:rPr lang="de-DE" sz="1400" dirty="0"/>
              <a:t>Ich habe ein äußeres Fach an das man sehr schnell herankommt, aber den Rest der Kartenfächer sind überall im Geldbeutel verteilt, nicht an einem Ort.</a:t>
            </a:r>
          </a:p>
          <a:p>
            <a:pPr>
              <a:lnSpc>
                <a:spcPct val="105000"/>
              </a:lnSpc>
            </a:pPr>
            <a:r>
              <a:rPr lang="de-DE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Wie sieht für dich der perfekte Geldbeutel aus?</a:t>
            </a:r>
          </a:p>
          <a:p>
            <a:pPr marL="0" indent="0">
              <a:buNone/>
            </a:pPr>
            <a:r>
              <a:rPr lang="de-DE" sz="1400" dirty="0"/>
              <a:t>Klein, Sicher und Langlebig. Alle Karten auf einem Blick und vielleicht auch ein Fach zum Bezahlen ohne die Karte herausholen zu müssen, für besonders oft genutzte Karten.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9902567-DDB5-431D-A932-380558F12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The „wallet“ project – Leonie Schwall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7C24F69-698B-465D-A8EE-0F5FB5EBD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176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08298-DFE5-424F-A580-12CFD9B61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</a:t>
            </a:r>
            <a:r>
              <a:rPr lang="de-DE" dirty="0" err="1"/>
              <a:t>Define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3C3F6D-BB63-4488-94AF-A4717F6F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971666"/>
            <a:ext cx="8595360" cy="43513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Top </a:t>
            </a:r>
            <a:r>
              <a:rPr lang="de-DE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Findings</a:t>
            </a:r>
            <a:r>
              <a:rPr lang="de-DE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de-DE" sz="1600" dirty="0">
                <a:solidFill>
                  <a:schemeClr val="tx1"/>
                </a:solidFill>
              </a:rPr>
              <a:t>- Klein und schicker Geldbeutel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de-DE" sz="1600" dirty="0">
                <a:solidFill>
                  <a:schemeClr val="tx1"/>
                </a:solidFill>
              </a:rPr>
              <a:t>- Viel Platz für Karten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de-DE" sz="1600" dirty="0">
                <a:solidFill>
                  <a:schemeClr val="tx1"/>
                </a:solidFill>
              </a:rPr>
              <a:t>- Ordnung und Übersichtlichkeit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de-DE" sz="1600" dirty="0">
                <a:solidFill>
                  <a:schemeClr val="tx1"/>
                </a:solidFill>
              </a:rPr>
              <a:t>-  Schnell erreichbares Fach</a:t>
            </a:r>
          </a:p>
          <a:p>
            <a:endParaRPr lang="de-DE" sz="1300" dirty="0"/>
          </a:p>
          <a:p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8500929-8FCF-4C0B-915F-4E2028A82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The „wallet“ project – Leonie Schwall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91F1E0-A748-4355-AF3B-3BE73193B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78348E9-A95C-4100-8135-EDDB9FD3A265}"/>
              </a:ext>
            </a:extLst>
          </p:cNvPr>
          <p:cNvSpPr txBox="1"/>
          <p:nvPr/>
        </p:nvSpPr>
        <p:spPr>
          <a:xfrm>
            <a:off x="2334768" y="4656969"/>
            <a:ext cx="7206712" cy="149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1600" dirty="0"/>
              <a:t>„ Ich als Nutzer benötige einen Geldbeutel, der klein und schlicht ist. Er sollte in alle Taschen passen und Übersichtlich sein. Zudem sollte er viele Kartenfächer haben und damit Ordnung schaffen“</a:t>
            </a:r>
          </a:p>
          <a:p>
            <a:pPr algn="ctr">
              <a:lnSpc>
                <a:spcPct val="150000"/>
              </a:lnSpc>
            </a:pPr>
            <a:endParaRPr lang="de-DE" sz="1400" dirty="0"/>
          </a:p>
        </p:txBody>
      </p: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2186013B-B5E0-4567-AA1F-75D2ADF35911}"/>
              </a:ext>
            </a:extLst>
          </p:cNvPr>
          <p:cNvCxnSpPr/>
          <p:nvPr/>
        </p:nvCxnSpPr>
        <p:spPr>
          <a:xfrm>
            <a:off x="4212984" y="4338737"/>
            <a:ext cx="307037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1396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08298-DFE5-424F-A580-12CFD9B61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</a:t>
            </a:r>
            <a:r>
              <a:rPr lang="de-DE" dirty="0" err="1"/>
              <a:t>Ideate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3C3F6D-BB63-4488-94AF-A4717F6F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38956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  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5735B0-5995-4DB0-83BD-1C8E13B59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The „wallet“ project – Leonie Schwall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0D003F9-5607-4D72-AF6A-3D65F762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DDD1DC5-9717-42D4-A041-8601568F8837}"/>
              </a:ext>
            </a:extLst>
          </p:cNvPr>
          <p:cNvCxnSpPr>
            <a:cxnSpLocks/>
          </p:cNvCxnSpPr>
          <p:nvPr/>
        </p:nvCxnSpPr>
        <p:spPr>
          <a:xfrm>
            <a:off x="5800783" y="2266375"/>
            <a:ext cx="0" cy="344196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852651B-E4CF-4C47-9187-8C1863613AC7}"/>
              </a:ext>
            </a:extLst>
          </p:cNvPr>
          <p:cNvSpPr txBox="1"/>
          <p:nvPr/>
        </p:nvSpPr>
        <p:spPr>
          <a:xfrm>
            <a:off x="804672" y="1953422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Idee 1</a:t>
            </a:r>
            <a:endParaRPr lang="de-D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7E3598F-4397-4F09-8518-C4FE1538715F}"/>
              </a:ext>
            </a:extLst>
          </p:cNvPr>
          <p:cNvSpPr txBox="1"/>
          <p:nvPr/>
        </p:nvSpPr>
        <p:spPr>
          <a:xfrm>
            <a:off x="6257983" y="1953422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Idee 2</a:t>
            </a:r>
            <a:endParaRPr lang="de-D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CE3D5F5-6929-4E0B-8355-7F275FBA7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304" y="2230421"/>
            <a:ext cx="3590972" cy="359097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C1FCADA-1CFA-4E68-91A5-2DFF110C3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491" y="2230412"/>
            <a:ext cx="3590963" cy="359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703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08298-DFE5-424F-A580-12CFD9B61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Prototype  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1451B5B-01F2-4FD4-992C-A322AA478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The „wallet“ project – Leonie Schwall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45B2E74-F92E-499B-9449-9D0DE9B74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6A78580D-1B1B-4764-B72A-EF43F853E0AF}"/>
              </a:ext>
            </a:extLst>
          </p:cNvPr>
          <p:cNvCxnSpPr>
            <a:cxnSpLocks/>
          </p:cNvCxnSpPr>
          <p:nvPr/>
        </p:nvCxnSpPr>
        <p:spPr>
          <a:xfrm>
            <a:off x="5800783" y="2266375"/>
            <a:ext cx="0" cy="344196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7C5D60F3-4AE2-449E-8600-2EF41D794AB5}"/>
              </a:ext>
            </a:extLst>
          </p:cNvPr>
          <p:cNvSpPr txBox="1"/>
          <p:nvPr/>
        </p:nvSpPr>
        <p:spPr>
          <a:xfrm>
            <a:off x="804671" y="1973746"/>
            <a:ext cx="32524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WEITERENTWICKLUNG  ZWEI</a:t>
            </a:r>
            <a:endParaRPr lang="de-DE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0F96854-2393-4DD8-9FB8-05B86E5CC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565" y="2472361"/>
            <a:ext cx="3252422" cy="325242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CE99C91-3844-44B1-A8BA-D14452B3E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580" y="2461471"/>
            <a:ext cx="3263312" cy="326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00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08298-DFE5-424F-A580-12CFD9B61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73351"/>
            <a:ext cx="10058400" cy="1450757"/>
          </a:xfrm>
        </p:spPr>
        <p:txBody>
          <a:bodyPr/>
          <a:lstStyle/>
          <a:p>
            <a:r>
              <a:rPr lang="de-DE" dirty="0"/>
              <a:t>5. Test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3C3F6D-BB63-4488-94AF-A4717F6F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8192" y="2176508"/>
            <a:ext cx="4272654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VERBESSERUNGEN</a:t>
            </a:r>
            <a:endParaRPr lang="de-DE" sz="36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  <a:p>
            <a:pPr>
              <a:buFont typeface="Symbol" panose="05050102010706020507" pitchFamily="18" charset="2"/>
              <a:buChar char="-"/>
            </a:pPr>
            <a:r>
              <a:rPr lang="de-DE" dirty="0"/>
              <a:t>Sichtbarkeit der Karten erhöhen, man erkennt nicht welche Karte welche ist durch das nahe aneinander liegen.</a:t>
            </a:r>
          </a:p>
          <a:p>
            <a:pPr>
              <a:buFont typeface="Symbol" panose="05050102010706020507" pitchFamily="18" charset="2"/>
              <a:buChar char="-"/>
            </a:pPr>
            <a:r>
              <a:rPr lang="de-DE" dirty="0"/>
              <a:t>Fach nach außen besser sichern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B581773A-74D6-4F77-8E3C-583293C7C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The „wallet“ project – Leonie Schwall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6370EA-514D-418D-82AA-A034B29B6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9320B04-AA8C-4E9D-8FBD-EBE4BE29B87C}"/>
              </a:ext>
            </a:extLst>
          </p:cNvPr>
          <p:cNvSpPr txBox="1">
            <a:spLocks/>
          </p:cNvSpPr>
          <p:nvPr/>
        </p:nvSpPr>
        <p:spPr>
          <a:xfrm>
            <a:off x="1414272" y="2176508"/>
            <a:ext cx="4272654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de-DE" sz="20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POSITIV</a:t>
            </a:r>
          </a:p>
          <a:p>
            <a:pPr>
              <a:buFont typeface="Century Schoolbook" panose="02040604050505020304" pitchFamily="18" charset="0"/>
              <a:buChar char="+"/>
            </a:pPr>
            <a:r>
              <a:rPr lang="de-DE" sz="2000" dirty="0"/>
              <a:t>Hochwertiges Material, sehr schlicht</a:t>
            </a:r>
          </a:p>
          <a:p>
            <a:pPr>
              <a:buFont typeface="Century Schoolbook" panose="02040604050505020304" pitchFamily="18" charset="0"/>
              <a:buChar char="+"/>
            </a:pPr>
            <a:r>
              <a:rPr lang="de-DE" sz="2000" dirty="0"/>
              <a:t>Viel Platz für Karten und alles hat seinen Bereich</a:t>
            </a:r>
          </a:p>
        </p:txBody>
      </p:sp>
    </p:spTree>
    <p:extLst>
      <p:ext uri="{BB962C8B-B14F-4D97-AF65-F5344CB8AC3E}">
        <p14:creationId xmlns:p14="http://schemas.microsoft.com/office/powerpoint/2010/main" val="3253798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08298-DFE5-424F-A580-12CFD9B61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6. Prototype Iteration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3C3F6D-BB63-4488-94AF-A4717F6F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38956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  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8D2D31-9DDC-415C-979C-29C9E0DB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The „wallet“ project – Leonie Schwall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E74B4E-B601-4CAC-B6B5-31145D6DA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DDD1DC5-9717-42D4-A041-8601568F8837}"/>
              </a:ext>
            </a:extLst>
          </p:cNvPr>
          <p:cNvCxnSpPr>
            <a:cxnSpLocks/>
          </p:cNvCxnSpPr>
          <p:nvPr/>
        </p:nvCxnSpPr>
        <p:spPr>
          <a:xfrm>
            <a:off x="5800783" y="2266375"/>
            <a:ext cx="0" cy="344196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 descr="Ein Bild, das Text, Visitenkarte enthält.&#10;&#10;Automatisch generierte Beschreibung">
            <a:extLst>
              <a:ext uri="{FF2B5EF4-FFF2-40B4-BE49-F238E27FC236}">
                <a16:creationId xmlns:a16="http://schemas.microsoft.com/office/drawing/2014/main" id="{CE79996E-AE37-4BE1-A9CA-CC4286327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758" y="1838956"/>
            <a:ext cx="5818050" cy="436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282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08298-DFE5-424F-A580-12CFD9B61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6. Prototype Iteration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3C3F6D-BB63-4488-94AF-A4717F6F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38956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  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8D2D31-9DDC-415C-979C-29C9E0DB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The „wallet“ project – Leonie Schwall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E74B4E-B601-4CAC-B6B5-31145D6DA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DDD1DC5-9717-42D4-A041-8601568F8837}"/>
              </a:ext>
            </a:extLst>
          </p:cNvPr>
          <p:cNvCxnSpPr>
            <a:cxnSpLocks/>
          </p:cNvCxnSpPr>
          <p:nvPr/>
        </p:nvCxnSpPr>
        <p:spPr>
          <a:xfrm>
            <a:off x="5800783" y="2266375"/>
            <a:ext cx="0" cy="344196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 descr="Ein Bild, das Text enthält.&#10;&#10;Automatisch generierte Beschreibung">
            <a:extLst>
              <a:ext uri="{FF2B5EF4-FFF2-40B4-BE49-F238E27FC236}">
                <a16:creationId xmlns:a16="http://schemas.microsoft.com/office/drawing/2014/main" id="{FD1965C6-471A-47EE-ACE7-E33D05CD3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346" y="1831812"/>
            <a:ext cx="5811308" cy="435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8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D08298-DFE5-424F-A580-12CFD9B61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6. Prototype Iteration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3C3F6D-BB63-4488-94AF-A4717F6FA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38956"/>
            <a:ext cx="85953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  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8D2D31-9DDC-415C-979C-29C9E0DB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The „wallet“ project – Leonie Schwall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E74B4E-B601-4CAC-B6B5-31145D6DA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DDD1DC5-9717-42D4-A041-8601568F8837}"/>
              </a:ext>
            </a:extLst>
          </p:cNvPr>
          <p:cNvCxnSpPr>
            <a:cxnSpLocks/>
          </p:cNvCxnSpPr>
          <p:nvPr/>
        </p:nvCxnSpPr>
        <p:spPr>
          <a:xfrm>
            <a:off x="5800783" y="2266375"/>
            <a:ext cx="0" cy="344196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04C66302-E8F5-4630-978B-7CB2CA590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6327" y="1903415"/>
            <a:ext cx="5808912" cy="435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69127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367</Words>
  <Application>Microsoft Office PowerPoint</Application>
  <PresentationFormat>Breitbild</PresentationFormat>
  <Paragraphs>53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Century Schoolbook</vt:lpstr>
      <vt:lpstr>Roboto</vt:lpstr>
      <vt:lpstr>Symbol</vt:lpstr>
      <vt:lpstr>Rückblick</vt:lpstr>
      <vt:lpstr>The Wallet Project</vt:lpstr>
      <vt:lpstr>1. Empathize</vt:lpstr>
      <vt:lpstr>2. Define</vt:lpstr>
      <vt:lpstr>3. Ideate</vt:lpstr>
      <vt:lpstr>4. Prototype   </vt:lpstr>
      <vt:lpstr>5. Test</vt:lpstr>
      <vt:lpstr>6. Prototype Iteration</vt:lpstr>
      <vt:lpstr>6. Prototype Iteration</vt:lpstr>
      <vt:lpstr>6. Prototype Iteration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„wallet“ project</dc:title>
  <dc:creator>Marc Eberhard</dc:creator>
  <cp:lastModifiedBy>Leonie Schwall</cp:lastModifiedBy>
  <cp:revision>10</cp:revision>
  <dcterms:created xsi:type="dcterms:W3CDTF">2021-03-30T08:46:45Z</dcterms:created>
  <dcterms:modified xsi:type="dcterms:W3CDTF">2021-04-07T15:16:35Z</dcterms:modified>
</cp:coreProperties>
</file>

<file path=docProps/thumbnail.jpeg>
</file>